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92" r:id="rId5"/>
  </p:sldMasterIdLst>
  <p:notesMasterIdLst>
    <p:notesMasterId r:id="rId7"/>
  </p:notesMasterIdLst>
  <p:sldIdLst>
    <p:sldId id="3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4FEB7-FC34-FC1F-71E1-97DABD904672}" v="19" dt="2022-11-29T14:10:01.043"/>
    <p1510:client id="{88D61B55-493E-C598-0D8D-0EA06F52EA94}" v="229" dt="2022-11-28T21:22:06.473"/>
    <p1510:client id="{9AAC3043-93E5-0EA5-EFCB-0CD16FA88A98}" v="72" dt="2022-11-29T01:34:14.240"/>
    <p1510:client id="{F0CB6000-6E18-095B-DCA4-4265449742BD}" v="18" dt="2022-11-29T20:15:15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/>
    <p:restoredTop sz="94407"/>
  </p:normalViewPr>
  <p:slideViewPr>
    <p:cSldViewPr snapToGrid="0">
      <p:cViewPr varScale="1">
        <p:scale>
          <a:sx n="119" d="100"/>
          <a:sy n="119" d="100"/>
        </p:scale>
        <p:origin x="2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20F01-B0C2-4499-A935-923B4119EB1C}" type="datetimeFigureOut">
              <a:t>3/11/24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B297C-6D81-4AE5-96D7-C11EAF719E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4FE1F-59AE-4CB6-9E60-02E78E070B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35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52" y="3000570"/>
            <a:ext cx="2655499" cy="8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1" y="0"/>
            <a:ext cx="9144000" cy="128693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6" y="336030"/>
            <a:ext cx="8140829" cy="7535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479776" y="1625600"/>
            <a:ext cx="3855348" cy="4334933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20574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765256" y="1625600"/>
            <a:ext cx="3855348" cy="4334933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20574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45675" y="1627903"/>
            <a:ext cx="0" cy="4332631"/>
          </a:xfrm>
          <a:prstGeom prst="line">
            <a:avLst/>
          </a:prstGeom>
          <a:ln>
            <a:solidFill>
              <a:srgbClr val="7AC1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0"/>
            <a:ext cx="9144000" cy="128693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79776" y="1632631"/>
            <a:ext cx="8240079" cy="449239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6" y="336030"/>
            <a:ext cx="8240079" cy="7535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02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9775" y="329859"/>
            <a:ext cx="7914605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5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41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78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530" y="5498863"/>
            <a:ext cx="8402943" cy="6068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b="0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70529" y="580573"/>
            <a:ext cx="8402944" cy="469295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 Insert picture here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7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D509AF-46A5-4237-8E91-52E3188A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350DC-34F0-4253-8954-9A7F7E50F9C8}" type="datetimeFigureOut">
              <a:rPr lang="en-US" smtClean="0"/>
              <a:t>3/11/24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F9EA6-461F-4383-9164-698823AC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FADE6-F1E3-4F6B-87ED-456E0566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B242-A75C-4128-A799-E5DA690EA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96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53" y="3000572"/>
            <a:ext cx="2655499" cy="8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90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51626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95" y="3010361"/>
            <a:ext cx="2594815" cy="8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8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6302652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48532" y="1200717"/>
            <a:ext cx="7406142" cy="8113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48532" y="2185179"/>
            <a:ext cx="7406142" cy="10892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2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Connector 3"/>
          <p:cNvCxnSpPr/>
          <p:nvPr/>
        </p:nvCxnSpPr>
        <p:spPr>
          <a:xfrm>
            <a:off x="848532" y="2084941"/>
            <a:ext cx="7406142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5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626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94" y="3010361"/>
            <a:ext cx="2594815" cy="83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36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68686" y="2103654"/>
            <a:ext cx="3862494" cy="3842353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557213" indent="-214313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8572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2001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15430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8686" y="506873"/>
            <a:ext cx="7975990" cy="7590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2700" b="1" i="0" baseline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Master Title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68686" y="1417089"/>
            <a:ext cx="7975990" cy="3951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12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82182" y="2103653"/>
            <a:ext cx="3862494" cy="3842353"/>
          </a:xfrm>
          <a:prstGeom prst="rect">
            <a:avLst/>
          </a:prstGeom>
        </p:spPr>
        <p:txBody>
          <a:bodyPr vert="horz"/>
          <a:lstStyle>
            <a:lvl1pPr>
              <a:defRPr sz="135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 Insert picture here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14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246833" y="2194203"/>
            <a:ext cx="4387720" cy="3842353"/>
          </a:xfrm>
          <a:prstGeom prst="rect">
            <a:avLst/>
          </a:prstGeom>
        </p:spPr>
        <p:txBody>
          <a:bodyPr vert="horz"/>
          <a:lstStyle>
            <a:lvl1pPr marL="257175" indent="-257175" algn="l">
              <a:buFont typeface="Arial"/>
              <a:buChar char="•"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557213" indent="-214313" algn="l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857250" indent="-171450" algn="l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200150" indent="-171450" algn="l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1543050" indent="-171450" algn="l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46833" y="579310"/>
            <a:ext cx="4387720" cy="7590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2700" b="1" i="0" baseline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Master Title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46833" y="1489526"/>
            <a:ext cx="4387720" cy="3757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2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843996" cy="6858000"/>
          </a:xfrm>
          <a:prstGeom prst="rect">
            <a:avLst/>
          </a:prstGeom>
        </p:spPr>
        <p:txBody>
          <a:bodyPr vert="horz"/>
          <a:lstStyle>
            <a:lvl1pPr>
              <a:defRPr sz="1350">
                <a:solidFill>
                  <a:srgbClr val="51626E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 Insert picture here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46833" y="2012504"/>
            <a:ext cx="4387720" cy="0"/>
          </a:xfrm>
          <a:prstGeom prst="line">
            <a:avLst/>
          </a:prstGeom>
          <a:ln>
            <a:solidFill>
              <a:srgbClr val="7AC1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5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79776" y="4173111"/>
            <a:ext cx="2494934" cy="169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342900" indent="0" algn="l">
              <a:buNone/>
              <a:defRPr sz="900">
                <a:solidFill>
                  <a:srgbClr val="51626E"/>
                </a:solidFill>
                <a:latin typeface="Helvetica"/>
                <a:cs typeface="Helvetica"/>
              </a:defRPr>
            </a:lvl2pPr>
            <a:lvl3pPr marL="685800" indent="0" algn="l">
              <a:buNone/>
              <a:defRPr sz="900">
                <a:solidFill>
                  <a:srgbClr val="51626E"/>
                </a:solidFill>
                <a:latin typeface="Helvetica"/>
                <a:cs typeface="Helvetica"/>
              </a:defRPr>
            </a:lvl3pPr>
            <a:lvl4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4pPr>
            <a:lvl5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79775" y="2103151"/>
            <a:ext cx="2494934" cy="187396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 Insert picture here </a:t>
            </a: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7"/>
          </p:nvPr>
        </p:nvSpPr>
        <p:spPr>
          <a:xfrm>
            <a:off x="3287125" y="4173111"/>
            <a:ext cx="2506089" cy="169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>
                <a:solidFill>
                  <a:srgbClr val="000000"/>
                </a:solidFill>
                <a:latin typeface="Helvetica"/>
                <a:cs typeface="Helvetica"/>
              </a:defRPr>
            </a:lvl1pPr>
            <a:lvl2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2pPr>
            <a:lvl3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3pPr>
            <a:lvl4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4pPr>
            <a:lvl5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287123" y="2103151"/>
            <a:ext cx="2506089" cy="187396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 Insert picture here 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9"/>
          </p:nvPr>
        </p:nvSpPr>
        <p:spPr>
          <a:xfrm>
            <a:off x="6085250" y="4173111"/>
            <a:ext cx="2458547" cy="169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900">
                <a:solidFill>
                  <a:srgbClr val="000000"/>
                </a:solidFill>
                <a:latin typeface="Helvetica"/>
                <a:cs typeface="Helvetica"/>
              </a:defRPr>
            </a:lvl1pPr>
            <a:lvl2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2pPr>
            <a:lvl3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3pPr>
            <a:lvl4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4pPr>
            <a:lvl5pPr algn="l">
              <a:defRPr sz="900">
                <a:solidFill>
                  <a:srgbClr val="51626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085249" y="2103151"/>
            <a:ext cx="2458547" cy="187396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 Insert picture here 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79776" y="1233540"/>
            <a:ext cx="8064020" cy="5119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2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79776" y="329859"/>
            <a:ext cx="8064020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1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79776" y="1233540"/>
            <a:ext cx="5235521" cy="5119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2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79776" y="329859"/>
            <a:ext cx="5235521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160854" y="1"/>
            <a:ext cx="2983148" cy="624279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51626E"/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501980" y="307457"/>
            <a:ext cx="2340647" cy="5653076"/>
          </a:xfrm>
          <a:prstGeom prst="rect">
            <a:avLst/>
          </a:prstGeom>
        </p:spPr>
        <p:txBody>
          <a:bodyPr vert="horz"/>
          <a:lstStyle>
            <a:lvl1pPr marL="128588" marR="0" indent="-128588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90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900">
                <a:solidFill>
                  <a:schemeClr val="bg1"/>
                </a:solidFill>
                <a:latin typeface="Helvetica"/>
                <a:cs typeface="Helvetica"/>
              </a:defRPr>
            </a:lvl2pPr>
            <a:lvl3pPr>
              <a:defRPr sz="900">
                <a:solidFill>
                  <a:schemeClr val="bg1"/>
                </a:solidFill>
                <a:latin typeface="Helvetica"/>
                <a:cs typeface="Helvetica"/>
              </a:defRPr>
            </a:lvl3pPr>
            <a:lvl4pPr>
              <a:defRPr sz="900">
                <a:solidFill>
                  <a:schemeClr val="bg1"/>
                </a:solidFill>
                <a:latin typeface="Helvetica"/>
                <a:cs typeface="Helvetica"/>
              </a:defRPr>
            </a:lvl4pPr>
            <a:lvl5pPr>
              <a:defRPr sz="90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 Bullet point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 Bullet point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 Bullet point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1"/>
          </p:nvPr>
        </p:nvSpPr>
        <p:spPr>
          <a:xfrm>
            <a:off x="479776" y="2055475"/>
            <a:ext cx="5235521" cy="3905057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557213" indent="-214313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8572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2001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15430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64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8693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7" y="336032"/>
            <a:ext cx="8230601" cy="7535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79775" y="1625601"/>
            <a:ext cx="8230602" cy="4334932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557213" indent="-214313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8572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2001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15430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7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1325641"/>
            <a:ext cx="4574707" cy="4977013"/>
          </a:xfrm>
          <a:prstGeom prst="rect">
            <a:avLst/>
          </a:prstGeom>
          <a:solidFill>
            <a:srgbClr val="5C6F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4574706" y="1325641"/>
            <a:ext cx="4569294" cy="4977013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6523" y="1799952"/>
            <a:ext cx="3803650" cy="41460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35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350"/>
            </a:lvl2pPr>
            <a:lvl3pPr marL="0" indent="0">
              <a:buFontTx/>
              <a:buNone/>
              <a:defRPr sz="1350"/>
            </a:lvl3pPr>
            <a:lvl4pPr marL="0" indent="0">
              <a:buFontTx/>
              <a:buNone/>
              <a:defRPr sz="1350"/>
            </a:lvl4pPr>
            <a:lvl5pPr marL="0" indent="0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42616" y="1799773"/>
            <a:ext cx="3803650" cy="414738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35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350"/>
            </a:lvl2pPr>
            <a:lvl3pPr marL="0" indent="0">
              <a:buFontTx/>
              <a:buNone/>
              <a:defRPr sz="1350"/>
            </a:lvl3pPr>
            <a:lvl4pPr marL="0" indent="0">
              <a:buFontTx/>
              <a:buNone/>
              <a:defRPr sz="1350"/>
            </a:lvl4pPr>
            <a:lvl5pPr marL="0" indent="0">
              <a:buFontTx/>
              <a:buNone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9776" y="329859"/>
            <a:ext cx="8294933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10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" y="0"/>
            <a:ext cx="9144000" cy="128693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7" y="336032"/>
            <a:ext cx="8140829" cy="7535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/>
          </p:nvPr>
        </p:nvSpPr>
        <p:spPr>
          <a:xfrm>
            <a:off x="479776" y="1625602"/>
            <a:ext cx="3855348" cy="4334933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557213" indent="-214313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8572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2001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15430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765256" y="1625602"/>
            <a:ext cx="3855348" cy="4334933"/>
          </a:xfrm>
          <a:prstGeom prst="rect">
            <a:avLst/>
          </a:prstGeom>
        </p:spPr>
        <p:txBody>
          <a:bodyPr vert="horz"/>
          <a:lstStyle>
            <a:lvl1pPr marL="257175" indent="-257175">
              <a:buFont typeface="Arial"/>
              <a:buChar char="•"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557213" indent="-214313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8572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2001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1543050" indent="-171450">
              <a:buFont typeface="Arial"/>
              <a:buChar char="•"/>
              <a:defRPr sz="15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>
            <a:off x="4545675" y="1627905"/>
            <a:ext cx="0" cy="4332631"/>
          </a:xfrm>
          <a:prstGeom prst="line">
            <a:avLst/>
          </a:prstGeom>
          <a:ln>
            <a:solidFill>
              <a:srgbClr val="7AC1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03758"/>
            <a:ext cx="1449792" cy="5542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36" y="6397787"/>
            <a:ext cx="1198175" cy="3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79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0"/>
            <a:ext cx="9144000" cy="128693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79777" y="1632633"/>
            <a:ext cx="8240079" cy="449239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7" y="336032"/>
            <a:ext cx="8240079" cy="7535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03758"/>
            <a:ext cx="1449792" cy="5542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36" y="6397787"/>
            <a:ext cx="1198175" cy="3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64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9776" y="329859"/>
            <a:ext cx="7914605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03758"/>
            <a:ext cx="1449792" cy="5542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36" y="6397787"/>
            <a:ext cx="1198175" cy="3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1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03758"/>
            <a:ext cx="1449792" cy="554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36" y="6397787"/>
            <a:ext cx="1198175" cy="3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6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6302652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48532" y="1200715"/>
            <a:ext cx="7406142" cy="8113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48532" y="2185179"/>
            <a:ext cx="7406142" cy="10892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6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48532" y="2084941"/>
            <a:ext cx="7406142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20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03758"/>
            <a:ext cx="1449792" cy="554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36" y="6397787"/>
            <a:ext cx="1198175" cy="3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1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531" y="5498863"/>
            <a:ext cx="8402943" cy="6068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200" b="0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70530" y="580573"/>
            <a:ext cx="8402944" cy="469295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 Insert picture here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03758"/>
            <a:ext cx="1449792" cy="5542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36" y="6397787"/>
            <a:ext cx="1198175" cy="3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62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31457" y="6399997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9776" y="329859"/>
            <a:ext cx="7914605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3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31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131457" y="6399998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z="750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 sz="750" dirty="0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" y="6242799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9777" y="329859"/>
            <a:ext cx="7914605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7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8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8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8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6"/>
            <a:ext cx="1449792" cy="4678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4" y="6422107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3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68686" y="2103654"/>
            <a:ext cx="3862494" cy="3842353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20574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8686" y="506871"/>
            <a:ext cx="7975990" cy="7590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3600" b="1" i="0" baseline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Master Title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68686" y="1417089"/>
            <a:ext cx="7975990" cy="39511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FontTx/>
              <a:buNone/>
              <a:defRPr sz="16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82182" y="2103653"/>
            <a:ext cx="3862494" cy="3842353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 Insert picture here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9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246832" y="2194201"/>
            <a:ext cx="4387720" cy="3842353"/>
          </a:xfrm>
          <a:prstGeom prst="rect">
            <a:avLst/>
          </a:prstGeom>
        </p:spPr>
        <p:txBody>
          <a:bodyPr vert="horz"/>
          <a:lstStyle>
            <a:lvl1pPr marL="342900" indent="-342900" algn="l">
              <a:buFont typeface="Arial"/>
              <a:buChar char="•"/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742950" indent="-285750" algn="l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1143000" indent="-228600" algn="l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600200" indent="-228600" algn="l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2057400" indent="-228600" algn="l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46832" y="579308"/>
            <a:ext cx="4387720" cy="7590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3600" b="1" i="0" baseline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Master Title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246832" y="1489526"/>
            <a:ext cx="4387720" cy="37579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6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843996" cy="6858000"/>
          </a:xfrm>
          <a:prstGeom prst="rect">
            <a:avLst/>
          </a:prstGeom>
        </p:spPr>
        <p:txBody>
          <a:bodyPr vert="horz"/>
          <a:lstStyle>
            <a:lvl1pPr>
              <a:defRPr sz="1800">
                <a:solidFill>
                  <a:srgbClr val="51626E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 Insert picture here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46832" y="2012504"/>
            <a:ext cx="4387720" cy="0"/>
          </a:xfrm>
          <a:prstGeom prst="line">
            <a:avLst/>
          </a:prstGeom>
          <a:ln>
            <a:solidFill>
              <a:srgbClr val="7AC14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0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79775" y="4173111"/>
            <a:ext cx="2494934" cy="169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457200" indent="0" algn="l">
              <a:buNone/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2pPr>
            <a:lvl3pPr marL="914400" indent="0" algn="l">
              <a:buNone/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3pPr>
            <a:lvl4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4pPr>
            <a:lvl5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79774" y="2103151"/>
            <a:ext cx="2494934" cy="187396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 Insert picture here </a:t>
            </a:r>
          </a:p>
        </p:txBody>
      </p:sp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7"/>
          <p:cNvSpPr>
            <a:spLocks noGrp="1"/>
          </p:cNvSpPr>
          <p:nvPr>
            <p:ph sz="quarter" idx="17"/>
          </p:nvPr>
        </p:nvSpPr>
        <p:spPr>
          <a:xfrm>
            <a:off x="3287124" y="4173111"/>
            <a:ext cx="2506089" cy="169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0000"/>
                </a:solidFill>
                <a:latin typeface="Helvetica"/>
                <a:cs typeface="Helvetica"/>
              </a:defRPr>
            </a:lvl1pPr>
            <a:lvl2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2pPr>
            <a:lvl3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3pPr>
            <a:lvl4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4pPr>
            <a:lvl5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287123" y="2103151"/>
            <a:ext cx="2506089" cy="187396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 Insert picture here 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19"/>
          </p:nvPr>
        </p:nvSpPr>
        <p:spPr>
          <a:xfrm>
            <a:off x="6085249" y="4173111"/>
            <a:ext cx="2458547" cy="16904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rgbClr val="000000"/>
                </a:solidFill>
                <a:latin typeface="Helvetica"/>
                <a:cs typeface="Helvetica"/>
              </a:defRPr>
            </a:lvl1pPr>
            <a:lvl2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2pPr>
            <a:lvl3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3pPr>
            <a:lvl4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4pPr>
            <a:lvl5pPr algn="l">
              <a:defRPr sz="1200">
                <a:solidFill>
                  <a:srgbClr val="51626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085248" y="2103151"/>
            <a:ext cx="2458547" cy="187396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 Insert picture here 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79775" y="1233538"/>
            <a:ext cx="8064020" cy="5119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6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79775" y="329859"/>
            <a:ext cx="8064020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7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479775" y="1233538"/>
            <a:ext cx="5235521" cy="5119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600" b="1" i="0">
                <a:solidFill>
                  <a:srgbClr val="7AC143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479775" y="329859"/>
            <a:ext cx="5235521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160853" y="1"/>
            <a:ext cx="2983148" cy="624279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1626E"/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501979" y="307457"/>
            <a:ext cx="2340647" cy="5653076"/>
          </a:xfrm>
          <a:prstGeom prst="rect">
            <a:avLst/>
          </a:prstGeom>
        </p:spPr>
        <p:txBody>
          <a:bodyPr vert="horz"/>
          <a:lstStyle>
            <a:lvl1pPr marL="171450" marR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20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1200">
                <a:solidFill>
                  <a:schemeClr val="bg1"/>
                </a:solidFill>
                <a:latin typeface="Helvetica"/>
                <a:cs typeface="Helvetica"/>
              </a:defRPr>
            </a:lvl2pPr>
            <a:lvl3pPr>
              <a:defRPr sz="1200">
                <a:solidFill>
                  <a:schemeClr val="bg1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chemeClr val="bg1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 Bullet point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1"/>
          </p:nvPr>
        </p:nvSpPr>
        <p:spPr>
          <a:xfrm>
            <a:off x="479775" y="2055475"/>
            <a:ext cx="5235521" cy="3905057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20574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0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286936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776" y="336030"/>
            <a:ext cx="8230601" cy="75353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4"/>
          </p:nvPr>
        </p:nvSpPr>
        <p:spPr>
          <a:xfrm>
            <a:off x="479775" y="1625601"/>
            <a:ext cx="8230602" cy="4334932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742950" indent="-28575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 marL="11430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 marL="16002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4pPr>
            <a:lvl5pPr marL="2057400" indent="-228600">
              <a:buFont typeface="Arial"/>
              <a:buChar char="•"/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325639"/>
            <a:ext cx="4574707" cy="4977013"/>
          </a:xfrm>
          <a:prstGeom prst="rect">
            <a:avLst/>
          </a:prstGeom>
          <a:solidFill>
            <a:srgbClr val="5C6F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4706" y="1325639"/>
            <a:ext cx="4569294" cy="4977013"/>
          </a:xfrm>
          <a:prstGeom prst="rect">
            <a:avLst/>
          </a:prstGeom>
          <a:solidFill>
            <a:srgbClr val="516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2"/>
          <p:cNvSpPr txBox="1">
            <a:spLocks/>
          </p:cNvSpPr>
          <p:nvPr userDrawn="1"/>
        </p:nvSpPr>
        <p:spPr>
          <a:xfrm>
            <a:off x="131457" y="6399995"/>
            <a:ext cx="2133600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273D7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7DB798-50ED-784E-AAF2-C229BA13E41F}" type="slidenum">
              <a:rPr lang="en-US" smtClean="0">
                <a:solidFill>
                  <a:srgbClr val="51626E"/>
                </a:solidFill>
                <a:latin typeface="Helvetica"/>
                <a:cs typeface="Helvetica"/>
              </a:rPr>
              <a:pPr/>
              <a:t>‹#›</a:t>
            </a:fld>
            <a:endParaRPr lang="en-US">
              <a:solidFill>
                <a:srgbClr val="51626E"/>
              </a:solidFill>
              <a:latin typeface="Helvetica"/>
              <a:cs typeface="Helvetica"/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6523" y="1799952"/>
            <a:ext cx="3803650" cy="41460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42615" y="1799773"/>
            <a:ext cx="3803650" cy="414738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/>
            </a:lvl2pPr>
            <a:lvl3pPr marL="0" indent="0">
              <a:buFontTx/>
              <a:buNone/>
              <a:defRPr sz="1800"/>
            </a:lvl3pPr>
            <a:lvl4pPr marL="0" indent="0">
              <a:buFontTx/>
              <a:buNone/>
              <a:defRPr sz="1800"/>
            </a:lvl4pPr>
            <a:lvl5pPr marL="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-1" y="6242797"/>
            <a:ext cx="9144001" cy="60959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79775" y="329859"/>
            <a:ext cx="8294933" cy="7635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600" b="1" i="0">
                <a:solidFill>
                  <a:srgbClr val="000000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2400" b="1" i="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2400" b="1" i="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2400" b="1" i="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24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329855"/>
            <a:ext cx="312412" cy="763560"/>
          </a:xfrm>
          <a:prstGeom prst="rect">
            <a:avLst/>
          </a:prstGeom>
          <a:solidFill>
            <a:srgbClr val="7AC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53" y="6365404"/>
            <a:ext cx="1449792" cy="467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82" y="6422105"/>
            <a:ext cx="1198175" cy="2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2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24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2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hyperlink" Target="mailto:atoker@asbmb.org" TargetMode="External"/><Relationship Id="rId4" Type="http://schemas.openxmlformats.org/officeDocument/2006/relationships/hyperlink" Target="http://www.jb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45CB0B7-AC51-FC32-DD02-8DBF21C2D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0031"/>
            <a:ext cx="3863851" cy="5069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8B61EB-38E6-3594-1481-166F5A7B19F7}"/>
              </a:ext>
            </a:extLst>
          </p:cNvPr>
          <p:cNvSpPr txBox="1"/>
          <p:nvPr/>
        </p:nvSpPr>
        <p:spPr>
          <a:xfrm>
            <a:off x="3965714" y="1140030"/>
            <a:ext cx="5098774" cy="435811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Sets the standard: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high quality, enduring discoveries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scientists, by scientists!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Rigorous review by over 600 editorial board members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Fully gold open access 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Rapid Review: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to first decision 2.5 weeks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Value!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$2,300 APC for ASBMB members ($2,800 for non members)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ECR Program: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training the next generation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Integrity: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Increasing transparency, rigor and reproducibility 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Owned by ASBMB: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voice is amplified by supporting a society that actively advocates for science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A3F5D-0765-E223-E1F1-6894BFC9A9B3}"/>
              </a:ext>
            </a:extLst>
          </p:cNvPr>
          <p:cNvSpPr txBox="1"/>
          <p:nvPr/>
        </p:nvSpPr>
        <p:spPr>
          <a:xfrm>
            <a:off x="552499" y="278023"/>
            <a:ext cx="770085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Publish in the JBC?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A600B-B016-7CBF-6403-5B3EF22DB732}"/>
              </a:ext>
            </a:extLst>
          </p:cNvPr>
          <p:cNvSpPr txBox="1"/>
          <p:nvPr/>
        </p:nvSpPr>
        <p:spPr>
          <a:xfrm>
            <a:off x="3968110" y="5554812"/>
            <a:ext cx="5113963" cy="61555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 to learn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more?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www.jbc.org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atoker@asbmb.org</a:t>
            </a: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5831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eliant Colors">
      <a:dk1>
        <a:srgbClr val="273D7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Reliant Colors">
      <a:dk1>
        <a:srgbClr val="273D7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BC-33775 Powerpoint Template_4-3-US  -  Read-Only" id="{22F4F1BC-C39D-344A-8779-FE18C045BBE3}" vid="{07E34950-738E-FD47-9BF5-A2FC20E249CE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D60684153B646A8AE69C2BD2C405E" ma:contentTypeVersion="11" ma:contentTypeDescription="Create a new document." ma:contentTypeScope="" ma:versionID="f6675f2eb62bd5c77b983a74e276e4cf">
  <xsd:schema xmlns:xsd="http://www.w3.org/2001/XMLSchema" xmlns:xs="http://www.w3.org/2001/XMLSchema" xmlns:p="http://schemas.microsoft.com/office/2006/metadata/properties" xmlns:ns3="fea9d152-72e2-4b8c-b829-d2f4e9fce5e0" targetNamespace="http://schemas.microsoft.com/office/2006/metadata/properties" ma:root="true" ma:fieldsID="ae8ffcc32c58cf7097c99f59200e9c66" ns3:_="">
    <xsd:import namespace="fea9d152-72e2-4b8c-b829-d2f4e9fce5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9d152-72e2-4b8c-b829-d2f4e9fce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981F71-6C0B-48EC-990B-780AD3A9BE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7C7CCF-687C-403C-94E0-F236C128DD31}">
  <ds:schemaRefs>
    <ds:schemaRef ds:uri="fea9d152-72e2-4b8c-b829-d2f4e9fce5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B8C994-BF08-43FB-BBB8-910C2316A32D}">
  <ds:schemaRefs>
    <ds:schemaRef ds:uri="fea9d152-72e2-4b8c-b829-d2f4e9fce5e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168</TotalTime>
  <Words>105</Words>
  <Application>Microsoft Macintosh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Tahoma</vt:lpstr>
      <vt:lpstr>1_Office Theme</vt:lpstr>
      <vt:lpstr>2_Office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Lila Gierasch</dc:creator>
  <cp:lastModifiedBy>Ed Eisenstein</cp:lastModifiedBy>
  <cp:revision>204</cp:revision>
  <dcterms:created xsi:type="dcterms:W3CDTF">2021-01-04T22:08:01Z</dcterms:created>
  <dcterms:modified xsi:type="dcterms:W3CDTF">2024-03-11T18:33:22Z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0x010100D6CD60684153B646A8AE69C2BD2C405E</vt:lpwstr>
  </property>
</Properties>
</file>