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9"/>
    <p:restoredTop sz="96405"/>
  </p:normalViewPr>
  <p:slideViewPr>
    <p:cSldViewPr snapToGrid="0">
      <p:cViewPr varScale="1">
        <p:scale>
          <a:sx n="207" d="100"/>
          <a:sy n="207" d="100"/>
        </p:scale>
        <p:origin x="19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2DA1-308E-4CA9-F0E9-F8941200F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BBA187-F98C-478A-A6EE-359E98455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0C45A-3D96-EA99-70EA-269E5E83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02B7C-9281-8B75-7083-778D7C50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BB143-0E86-43F8-7659-4DD41695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4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C036E-2079-5812-7933-EABE45BB3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1445D-F82B-8C9B-3ABA-3F288FEEA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A0B45-2CD9-F6BD-6989-E7396B5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06F35-7341-2854-90C9-80861B77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BB658-B503-7C69-05B1-3B7D090E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7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A039A9-73E5-BBF3-008C-E0FF09A4A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098B4-5A03-4E35-31D5-EB08094D4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C6CA-E711-27ED-758B-C3388333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BB3D6-AB87-A0DE-80C3-0A510789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D0348-5685-879E-1892-5A5517F5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1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7ECA-50BD-4F49-72DC-791CACEDE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947F9-CCC0-7A91-FC1B-CAF979A3D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FE3E1-AB33-0316-F8B1-9C0AC87A1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D86-9F2A-D6C1-091C-79FE53007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60CA-A4FD-6604-A638-93388915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2047-EE11-EBD9-5739-A31781D9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E911C-D485-0ABA-9D08-6A3B7B15B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9F2C-18BC-62CD-606E-731691A3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1DC6-5CCA-0307-7443-DB92B73CF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D89C7-D7BB-1088-0E64-A74D7D35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EB29C-7C16-D05E-DDA8-48365A52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F3BF-7386-0972-CEA9-44745D289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F6941-161F-62A8-B3AF-3639A0B5D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35EDD-359C-DC5B-E22E-7CFF8E33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BA8EE-908C-5F2B-72FD-C2ECA4AF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27EBE-3155-6405-B1B7-1EED118F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8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AACC-79E3-A66F-5241-997BF696C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9DE71-D294-C7ED-88D7-6783C155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CCCC0-CFE2-8A16-E6D1-13396BDC3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8DDAD-B3A5-FFFD-427D-2F5F236E08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1A96A1-0567-A1D1-B1A7-0818AE585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B30A26-DB32-8F4C-409F-539717AA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468B71-F3C0-BFC2-6CD0-C240F1E9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177C5F-BFB5-6D14-DAC0-005A14ED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8D04-59F4-B340-3C87-2747E33A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44F8AF-96C3-1D18-8002-500A25BC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C7697-02DC-5353-03D2-785F58B6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D038A-0DDA-A7D3-014A-B345A99C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6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FD147-E5EF-617F-1308-A5C70FBD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32795C-C498-900F-37E2-D2137BBC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94DC5-328D-DC39-A7F0-5CB5F855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697F-417C-AF13-07D1-90D08E384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4EC09-F5EF-D122-2D4F-C462022C4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81951-D342-E9CB-C91A-6263DFAD7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209BF-7B85-348F-44D9-3E1DCD56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9CAEC-AC47-15B8-9793-77DF4F67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56F7A-0458-1D77-24C0-48C52636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0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B441-C3E4-7C28-1ACF-52F4B0D4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3D900F-4406-66F5-35A8-A335C6D7B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BBD1A-7DB8-8564-0721-22349E37E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774FA-C16E-5755-3AFF-CD8836F9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38068-74BA-5ACF-311F-FB49A015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1FC3C-1FE6-58FF-74E5-CE444151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2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745F5C-EC6A-B97B-DA2D-A30E4796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41B92-7433-2E5C-70BE-86F453152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AAF5-158F-093D-4F86-302451F30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C3BA-431E-A84F-A613-528F96D1CF2B}" type="datetimeFigureOut">
              <a:rPr lang="en-US" smtClean="0"/>
              <a:t>3/11/24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2BC28-4245-2870-C835-0AA17798E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19E95-17A1-C81A-2321-0ECFC6953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429EB-BB67-154C-8097-4DB8983BB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8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C07CE-61AF-204D-67F4-B5BE08A7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63" y="-77128"/>
            <a:ext cx="10515600" cy="1325563"/>
          </a:xfrm>
        </p:spPr>
        <p:txBody>
          <a:bodyPr/>
          <a:lstStyle/>
          <a:p>
            <a:pPr algn="l"/>
            <a:r>
              <a:rPr lang="en-US" b="1" dirty="0"/>
              <a:t>Why join ASBMB?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AF6BB-A5EB-E596-650F-661896A7A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36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Partner with ASBMB for help to advance your career to the next level of the molecular life sciences – whether you work in academia, industry or government</a:t>
            </a:r>
          </a:p>
          <a:p>
            <a:endParaRPr lang="en-US" dirty="0"/>
          </a:p>
          <a:p>
            <a:r>
              <a:rPr lang="en-US" dirty="0"/>
              <a:t>Build relationships and grow your network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conferences and online to share research, ideas and cultivate an interactive scientific community</a:t>
            </a:r>
          </a:p>
          <a:p>
            <a:endParaRPr lang="en-US" dirty="0"/>
          </a:p>
          <a:p>
            <a:r>
              <a:rPr lang="en-US" dirty="0"/>
              <a:t>ASBMB </a:t>
            </a:r>
            <a:r>
              <a:rPr lang="en-US" sz="2800" b="0" i="0" u="none" strike="noStrike" cap="none" dirty="0">
                <a:latin typeface="Arial"/>
                <a:ea typeface="Arial"/>
                <a:cs typeface="Arial"/>
                <a:sym typeface="Arial"/>
              </a:rPr>
              <a:t>makes it easy for you to relay your concerns and ambitions to the policy leaders who make decisions that affect the future of the research enterprise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Communicate your science in ASBMB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journals to advance the dissemination of rigorous, high-quality research findings reviewed by experts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There are a LOT of member benefits  – especially for young investigators </a:t>
            </a:r>
          </a:p>
          <a:p>
            <a:endParaRPr lang="en-US" dirty="0"/>
          </a:p>
          <a:p>
            <a:r>
              <a:rPr lang="en-US" dirty="0"/>
              <a:t>Join the ASBMB and start participating – today!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CC1869-7AF2-76E5-CDDC-05A8CFCAD642}"/>
              </a:ext>
            </a:extLst>
          </p:cNvPr>
          <p:cNvSpPr txBox="1"/>
          <p:nvPr/>
        </p:nvSpPr>
        <p:spPr>
          <a:xfrm>
            <a:off x="614963" y="970150"/>
            <a:ext cx="107388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American Society for Biochemistry and Molecular Biology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diverse community of biochemists and molecular life scientists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C452637E-45F9-AAE5-0E68-1AD9D5543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5623" y="4900746"/>
            <a:ext cx="1371600" cy="1371600"/>
          </a:xfrm>
          <a:prstGeom prst="rect">
            <a:avLst/>
          </a:prstGeom>
        </p:spPr>
      </p:pic>
      <p:pic>
        <p:nvPicPr>
          <p:cNvPr id="6" name="Google Shape;78;p22">
            <a:extLst>
              <a:ext uri="{FF2B5EF4-FFF2-40B4-BE49-F238E27FC236}">
                <a16:creationId xmlns:a16="http://schemas.microsoft.com/office/drawing/2014/main" id="{8EE15FED-1B2E-5E5E-83B0-953618ABDA1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97021" y="6272346"/>
            <a:ext cx="1550202" cy="461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42BA26-048E-D155-8008-2A95873648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2112"/>
          <a:stretch/>
        </p:blipFill>
        <p:spPr>
          <a:xfrm>
            <a:off x="6030186" y="56719"/>
            <a:ext cx="5747006" cy="90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0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138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join ASBMB?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you should join a scientific society (and why that society should be the ASBMB)</dc:title>
  <dc:creator>Ed Eisenstein</dc:creator>
  <cp:lastModifiedBy>Ed Eisenstein</cp:lastModifiedBy>
  <cp:revision>12</cp:revision>
  <dcterms:created xsi:type="dcterms:W3CDTF">2023-09-11T17:38:31Z</dcterms:created>
  <dcterms:modified xsi:type="dcterms:W3CDTF">2024-03-11T20:12:52Z</dcterms:modified>
</cp:coreProperties>
</file>